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9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49D3-59CA-40CB-842D-43689072330F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0B93-CA21-45DC-A2EA-DD3C973AFC7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36AB-4C43-4AE5-A380-9BA1FF991F32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B81A-C4C1-4CB6-8257-0F0C5D5663F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7013-B97E-4FB0-ACBC-CA3A551B3A57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7955-27A4-4214-B0B7-B582C8C2B77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C160-93C8-4562-A0C3-218C02FF2797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3CAA-B151-4666-9BBD-04AFB6ADD5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68AE-3F7C-41D4-8A35-1C0C5CAE2266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1E50-F639-43ED-9082-35D44FD9767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9875-13BE-474F-8873-B30C0A235F59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1901-EDFB-45B9-A5EA-6C1542755C9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403A-5F82-4A83-A41B-7BFF73CA8F92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3167-4256-4DDA-BBC0-388EE1F26BC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C710-FAA8-4A51-A4B4-3756E54C716D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BF71-4A8C-410F-A5EF-B0BF61225D5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DF07-1A92-43B0-8596-DE56F53AD84C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F5A4-10CC-414B-A7BA-189439178F1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5A4B-0548-4232-8CA8-7251C8DC3690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D4F-2490-4B79-A758-831ED95810C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EC4C-404D-4596-8A36-0CA76B407096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8523-D920-49E7-A331-711565D41AF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4905F7-0F9E-46E1-85DF-626B052CC4D4}" type="datetimeFigureOut">
              <a:rPr lang="ja-JP" altLang="en-US"/>
              <a:pPr>
                <a:defRPr/>
              </a:pPr>
              <a:t>2017/9/29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F5AEE9-51F9-4B73-A9CE-51BD26628FA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図 5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4" t="1051" r="7487" b="1312"/>
          <a:stretch>
            <a:fillRect/>
          </a:stretch>
        </p:blipFill>
        <p:spPr bwMode="auto">
          <a:xfrm>
            <a:off x="1152525" y="71438"/>
            <a:ext cx="9863138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図 3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515"/>
          <a:stretch>
            <a:fillRect/>
          </a:stretch>
        </p:blipFill>
        <p:spPr bwMode="auto">
          <a:xfrm>
            <a:off x="1152525" y="71438"/>
            <a:ext cx="98647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515"/>
          <a:stretch>
            <a:fillRect/>
          </a:stretch>
        </p:blipFill>
        <p:spPr bwMode="auto">
          <a:xfrm>
            <a:off x="1152525" y="71438"/>
            <a:ext cx="98647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515"/>
          <a:stretch>
            <a:fillRect/>
          </a:stretch>
        </p:blipFill>
        <p:spPr bwMode="auto">
          <a:xfrm>
            <a:off x="1152525" y="71438"/>
            <a:ext cx="98647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515"/>
          <a:stretch>
            <a:fillRect/>
          </a:stretch>
        </p:blipFill>
        <p:spPr bwMode="auto">
          <a:xfrm>
            <a:off x="1152525" y="71438"/>
            <a:ext cx="98647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515"/>
          <a:stretch>
            <a:fillRect/>
          </a:stretch>
        </p:blipFill>
        <p:spPr bwMode="auto">
          <a:xfrm>
            <a:off x="1152525" y="71438"/>
            <a:ext cx="986472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図 1" descr="SPMシミュレータ初心者のための使い方説明書_v16e.pdf - Adobe Acrobat Pro DC"/>
          <p:cNvPicPr>
            <a:picLocks noChangeAspect="1"/>
          </p:cNvPicPr>
          <p:nvPr/>
        </p:nvPicPr>
        <p:blipFill>
          <a:blip r:embed="rId2"/>
          <a:srcRect l="7298" t="1036" r="7487" b="1315"/>
          <a:stretch>
            <a:fillRect/>
          </a:stretch>
        </p:blipFill>
        <p:spPr bwMode="auto">
          <a:xfrm>
            <a:off x="1152525" y="71438"/>
            <a:ext cx="98647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ユーザー設定</PresentationFormat>
  <Paragraphs>0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0" baseType="lpstr">
      <vt:lpstr>Arial</vt:lpstr>
      <vt:lpstr>ＭＳ Ｐゴシック</vt:lpstr>
      <vt:lpstr>Calibri Light</vt:lpstr>
      <vt:lpstr>Calibri</vt:lpstr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aas</dc:creator>
  <cp:lastModifiedBy>aas</cp:lastModifiedBy>
  <cp:revision>5</cp:revision>
  <dcterms:created xsi:type="dcterms:W3CDTF">2017-09-29T02:41:58Z</dcterms:created>
  <dcterms:modified xsi:type="dcterms:W3CDTF">2017-09-29T03:46:35Z</dcterms:modified>
</cp:coreProperties>
</file>